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ile chiaro 2 - Color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94" autoAdjust="0"/>
    <p:restoredTop sz="94660"/>
  </p:normalViewPr>
  <p:slideViewPr>
    <p:cSldViewPr>
      <p:cViewPr>
        <p:scale>
          <a:sx n="66" d="100"/>
          <a:sy n="66" d="100"/>
        </p:scale>
        <p:origin x="-127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6287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6523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92813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8609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51344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975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73558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85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77254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18291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95775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DC46E-8198-4113-81F8-1E473A991DB8}" type="datetimeFigureOut">
              <a:rPr lang="it-CH" smtClean="0"/>
              <a:t>26.03.2012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32130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Aprile</a:t>
            </a:r>
            <a:endParaRPr lang="de-CH" sz="1200" dirty="0" smtClean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734541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4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5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6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7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 descr="C:\Users\Pauk\AppData\Local\Microsoft\Windows\Temporary Internet Files\Content.IE5\2GNH86N0\MC9004381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746" y="5760134"/>
            <a:ext cx="635435" cy="78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432048" y="609329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CH" dirty="0"/>
              <a:t/>
            </a:r>
            <a:br>
              <a:rPr lang="it-CH" dirty="0"/>
            </a:br>
            <a:r>
              <a:rPr lang="it-CH" sz="1400" b="1" dirty="0"/>
              <a:t>La creatività vuole coraggio. </a:t>
            </a:r>
            <a:r>
              <a:rPr lang="it-CH" sz="1400" b="1" dirty="0" smtClean="0"/>
              <a:t> </a:t>
            </a:r>
            <a:r>
              <a:rPr lang="it-CH" sz="1400" i="1" dirty="0" smtClean="0"/>
              <a:t>Henri </a:t>
            </a:r>
            <a:r>
              <a:rPr lang="it-CH" sz="1400" i="1" dirty="0"/>
              <a:t>Matisse</a:t>
            </a:r>
            <a:endParaRPr lang="it-CH" sz="1400" dirty="0"/>
          </a:p>
        </p:txBody>
      </p:sp>
    </p:spTree>
    <p:extLst>
      <p:ext uri="{BB962C8B-B14F-4D97-AF65-F5344CB8AC3E}">
        <p14:creationId xmlns:p14="http://schemas.microsoft.com/office/powerpoint/2010/main" val="2627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Aprile</a:t>
            </a:r>
            <a:endParaRPr lang="de-CH" sz="1200" dirty="0" smtClean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145439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8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9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10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11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12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13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14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Pauk\AppData\Local\Microsoft\Windows\Temporary Internet Files\Content.IE5\8KB3M50E\MC9002393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5614770"/>
            <a:ext cx="471700" cy="95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485800" y="631088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CH" sz="1400" b="1" dirty="0"/>
              <a:t>L'intelletto cerca, il cuore </a:t>
            </a:r>
            <a:r>
              <a:rPr lang="it-CH" sz="1400" b="1" dirty="0" smtClean="0"/>
              <a:t>trova.</a:t>
            </a:r>
            <a:r>
              <a:rPr lang="it-CH" sz="1400" dirty="0" smtClean="0"/>
              <a:t> </a:t>
            </a:r>
            <a:r>
              <a:rPr lang="it-CH" sz="1400" i="1" dirty="0" smtClean="0"/>
              <a:t>George </a:t>
            </a:r>
            <a:r>
              <a:rPr lang="it-CH" sz="1400" i="1" dirty="0"/>
              <a:t>Sand</a:t>
            </a:r>
            <a:endParaRPr lang="it-CH" sz="1400" dirty="0"/>
          </a:p>
        </p:txBody>
      </p:sp>
    </p:spTree>
    <p:extLst>
      <p:ext uri="{BB962C8B-B14F-4D97-AF65-F5344CB8AC3E}">
        <p14:creationId xmlns:p14="http://schemas.microsoft.com/office/powerpoint/2010/main" val="15526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Aprile</a:t>
            </a:r>
            <a:endParaRPr lang="de-CH" sz="1200" dirty="0" smtClean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436300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15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16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17 apr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20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18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19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20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21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C:\Users\Pauk\AppData\Local\Microsoft\Windows\Temporary Internet Files\Content.IE5\DL18VT5X\MC9002876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531091"/>
            <a:ext cx="809389" cy="107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485800" y="6387171"/>
            <a:ext cx="59584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400" b="1" dirty="0"/>
              <a:t>Un’intuizione è la creatività che cerca di dirti </a:t>
            </a:r>
            <a:r>
              <a:rPr lang="it-CH" sz="1400" b="1" dirty="0" smtClean="0"/>
              <a:t>qualcosa.</a:t>
            </a:r>
            <a:r>
              <a:rPr lang="it-CH" sz="1400" dirty="0" smtClean="0"/>
              <a:t> </a:t>
            </a:r>
            <a:r>
              <a:rPr lang="it-CH" sz="1400" i="1" dirty="0" smtClean="0"/>
              <a:t>Frank </a:t>
            </a:r>
            <a:r>
              <a:rPr lang="it-CH" sz="1400" i="1" dirty="0"/>
              <a:t>Capra</a:t>
            </a:r>
            <a:endParaRPr lang="it-CH" sz="1400" dirty="0"/>
          </a:p>
        </p:txBody>
      </p:sp>
    </p:spTree>
    <p:extLst>
      <p:ext uri="{BB962C8B-B14F-4D97-AF65-F5344CB8AC3E}">
        <p14:creationId xmlns:p14="http://schemas.microsoft.com/office/powerpoint/2010/main" val="213517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Aprile</a:t>
            </a:r>
            <a:endParaRPr lang="de-CH" sz="1200" dirty="0" smtClean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207848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22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23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24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25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26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27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28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C:\Users\Pauk\AppData\Local\Microsoft\Windows\Temporary Internet Files\Content.IE5\KVIX79IU\MC9004345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534" y="5515920"/>
            <a:ext cx="667432" cy="102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485800" y="6417949"/>
            <a:ext cx="5022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400" b="1" dirty="0"/>
              <a:t>Tutti i grandi cambiamenti sono </a:t>
            </a:r>
            <a:r>
              <a:rPr lang="it-CH" sz="1400" b="1" dirty="0" smtClean="0"/>
              <a:t>semplici.</a:t>
            </a:r>
            <a:r>
              <a:rPr lang="it-CH" sz="1400" dirty="0" smtClean="0"/>
              <a:t> </a:t>
            </a:r>
            <a:r>
              <a:rPr lang="it-CH" sz="1400" i="1" dirty="0" smtClean="0"/>
              <a:t>Ezra </a:t>
            </a:r>
            <a:r>
              <a:rPr lang="it-CH" sz="1400" i="1" dirty="0" err="1"/>
              <a:t>Pound</a:t>
            </a:r>
            <a:r>
              <a:rPr lang="it-CH" sz="1400" i="1" dirty="0"/>
              <a:t> </a:t>
            </a:r>
            <a:endParaRPr lang="it-CH" sz="1400" dirty="0"/>
          </a:p>
        </p:txBody>
      </p:sp>
    </p:spTree>
    <p:extLst>
      <p:ext uri="{BB962C8B-B14F-4D97-AF65-F5344CB8AC3E}">
        <p14:creationId xmlns:p14="http://schemas.microsoft.com/office/powerpoint/2010/main" val="213517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Aprile</a:t>
            </a:r>
            <a:endParaRPr lang="de-CH" sz="1200" dirty="0" smtClean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4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4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980975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29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2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30 </a:t>
                      </a:r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apr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lun</a:t>
                      </a:r>
                      <a:endParaRPr lang="de-CH" sz="12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CH" sz="1200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Post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Contatti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Facebook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Idee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CH" sz="12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CH" sz="1200" b="1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Varie</a:t>
                      </a:r>
                      <a:endParaRPr lang="it-CH" sz="1200" b="1" kern="12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C:\Users\Pauk\AppData\Local\Microsoft\Windows\Temporary Internet Files\Content.IE5\72Z1F3GM\MC9004418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544322"/>
            <a:ext cx="819150" cy="94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485800" y="6387171"/>
            <a:ext cx="5526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400" b="1" dirty="0"/>
              <a:t>È più facile spezzare un atomo che un </a:t>
            </a:r>
            <a:r>
              <a:rPr lang="it-CH" sz="1400" b="1" dirty="0" smtClean="0"/>
              <a:t>pregiudizio. </a:t>
            </a:r>
            <a:r>
              <a:rPr lang="it-CH" sz="1400" i="1" dirty="0" smtClean="0"/>
              <a:t>Albert </a:t>
            </a:r>
            <a:r>
              <a:rPr lang="it-CH" sz="1400" i="1" dirty="0"/>
              <a:t>Einstein</a:t>
            </a:r>
            <a:endParaRPr lang="it-CH" sz="1400" dirty="0"/>
          </a:p>
        </p:txBody>
      </p:sp>
    </p:spTree>
    <p:extLst>
      <p:ext uri="{BB962C8B-B14F-4D97-AF65-F5344CB8AC3E}">
        <p14:creationId xmlns:p14="http://schemas.microsoft.com/office/powerpoint/2010/main" val="213517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3017</TotalTime>
  <Words>182</Words>
  <Application>Microsoft Office PowerPoint</Application>
  <PresentationFormat>Presentazione su schermo (4:3)</PresentationFormat>
  <Paragraphs>150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Pauk</dc:creator>
  <cp:lastModifiedBy>Pauk</cp:lastModifiedBy>
  <cp:revision>35</cp:revision>
  <dcterms:created xsi:type="dcterms:W3CDTF">2011-12-20T12:01:59Z</dcterms:created>
  <dcterms:modified xsi:type="dcterms:W3CDTF">2012-03-28T08:55:54Z</dcterms:modified>
</cp:coreProperties>
</file>