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ile chiaro 2 - Color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287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523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2813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8609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51344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975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7355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85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7725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18291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95775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DC46E-8198-4113-81F8-1E473A991DB8}" type="datetimeFigureOut">
              <a:rPr lang="it-CH" smtClean="0"/>
              <a:t>29.02.2012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32130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Marzo</a:t>
            </a:r>
            <a:endParaRPr lang="de-CH" sz="1200" dirty="0" smtClean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88636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27 Feb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28 Feb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29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3 Mar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4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85800" y="6362600"/>
            <a:ext cx="5742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000" b="1" i="1" dirty="0"/>
              <a:t>Le idee chiare e precise sono le più pericolose, perché non si osa più </a:t>
            </a:r>
            <a:r>
              <a:rPr lang="it-CH" sz="1000" b="1" i="1" dirty="0" smtClean="0"/>
              <a:t>cambiarle.</a:t>
            </a:r>
            <a:r>
              <a:rPr lang="it-CH" sz="1000" i="1" dirty="0" smtClean="0"/>
              <a:t> André </a:t>
            </a:r>
            <a:r>
              <a:rPr lang="it-CH" sz="1000" i="1" dirty="0"/>
              <a:t>Gide</a:t>
            </a:r>
          </a:p>
        </p:txBody>
      </p:sp>
      <p:pic>
        <p:nvPicPr>
          <p:cNvPr id="2051" name="Picture 3" descr="C:\Users\Pauk\AppData\Local\Microsoft\Windows\Temporary Internet Files\Content.IE5\QY5VDQ48\MC9004374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870" y="5922914"/>
            <a:ext cx="594618" cy="61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Marzo</a:t>
            </a:r>
            <a:endParaRPr lang="de-CH" sz="1200" dirty="0" smtClean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64618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5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6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7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8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9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10 Mar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11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85800" y="6325616"/>
            <a:ext cx="49502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000" b="1" i="1" dirty="0"/>
              <a:t>Spesso le idee si accendono l'una con l'altra, come scintille </a:t>
            </a:r>
            <a:r>
              <a:rPr lang="it-CH" sz="1000" b="1" i="1" dirty="0" smtClean="0"/>
              <a:t>elettriche. </a:t>
            </a:r>
            <a:r>
              <a:rPr lang="it-CH" sz="1000" i="1" dirty="0" smtClean="0"/>
              <a:t>Friedrich </a:t>
            </a:r>
            <a:r>
              <a:rPr lang="it-CH" sz="1000" i="1" dirty="0" err="1"/>
              <a:t>Engels</a:t>
            </a:r>
            <a:r>
              <a:rPr lang="it-CH" sz="1000" i="1" dirty="0"/>
              <a:t> </a:t>
            </a:r>
          </a:p>
        </p:txBody>
      </p:sp>
      <p:pic>
        <p:nvPicPr>
          <p:cNvPr id="3075" name="Picture 3" descr="C:\Users\Pauk\AppData\Local\Microsoft\Windows\Temporary Internet Files\Content.IE5\G7N6D535\MC9000792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227" y="5805264"/>
            <a:ext cx="689261" cy="71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76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Marzo</a:t>
            </a:r>
            <a:endParaRPr lang="de-CH" sz="1200" dirty="0" smtClean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341005"/>
            <a:ext cx="82626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000" b="1" i="1" dirty="0"/>
              <a:t>Se creo qualcosa usando il cuore, molto facilmente funzionerà; se invece uso la testa sarà molto difficile</a:t>
            </a:r>
            <a:r>
              <a:rPr lang="it-CH" sz="1000" b="1" i="1" dirty="0" smtClean="0"/>
              <a:t>. </a:t>
            </a:r>
            <a:r>
              <a:rPr lang="it-CH" sz="1000" i="1" dirty="0" smtClean="0"/>
              <a:t>Marc </a:t>
            </a:r>
            <a:r>
              <a:rPr lang="it-CH" sz="1000" i="1" dirty="0" err="1"/>
              <a:t>Chagal</a:t>
            </a:r>
            <a:endParaRPr lang="it-CH" sz="10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589963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12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13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14Mar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15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16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17 Mar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18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 descr="C:\Users\Pauk\AppData\Local\Microsoft\Windows\Temporary Internet Files\Content.IE5\WRYANZE2\MC9000214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2933"/>
            <a:ext cx="917449" cy="73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9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Marzo</a:t>
            </a:r>
            <a:endParaRPr lang="de-CH" sz="1200" dirty="0" smtClean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073659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19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20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21Mar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22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23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24 Mar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25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rgbClr val="8DE38D"/>
                    </a:solidFill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85800" y="641794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CH" sz="1000" b="1" i="1" dirty="0"/>
              <a:t>La creatività vuole coraggio</a:t>
            </a:r>
            <a:r>
              <a:rPr lang="it-CH" sz="1000" b="1" i="1" dirty="0" smtClean="0"/>
              <a:t>. </a:t>
            </a:r>
            <a:r>
              <a:rPr lang="it-CH" sz="1000" i="1" dirty="0" smtClean="0"/>
              <a:t>Henri </a:t>
            </a:r>
            <a:r>
              <a:rPr lang="it-CH" sz="1000" i="1" dirty="0"/>
              <a:t>Matisse</a:t>
            </a:r>
          </a:p>
        </p:txBody>
      </p:sp>
      <p:pic>
        <p:nvPicPr>
          <p:cNvPr id="6" name="Picture 2" descr="C:\Users\Pauk\AppData\Local\Microsoft\Windows\Temporary Internet Files\Content.IE5\XZ0GKRMB\MC9002500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105" y="5903290"/>
            <a:ext cx="642717" cy="63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Marzo</a:t>
            </a:r>
            <a:endParaRPr lang="de-CH" sz="1200" dirty="0" smtClean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3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3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415015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26</a:t>
                      </a:r>
                      <a:r>
                        <a:rPr lang="de-CH" sz="120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27 </a:t>
                      </a:r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28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29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30 Mar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31 Mar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CH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85800" y="6325616"/>
            <a:ext cx="61024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000" b="1" i="1" dirty="0"/>
              <a:t>Il modo per avere buone idee è avere molte idee, e buttare via quelle cattive</a:t>
            </a:r>
            <a:r>
              <a:rPr lang="it-CH" sz="1000" b="1" i="1" dirty="0" smtClean="0"/>
              <a:t>. </a:t>
            </a:r>
            <a:r>
              <a:rPr lang="it-CH" sz="1000" i="1" dirty="0" smtClean="0"/>
              <a:t>Linus </a:t>
            </a:r>
            <a:r>
              <a:rPr lang="it-CH" sz="1000" i="1" dirty="0" err="1"/>
              <a:t>Pauling</a:t>
            </a:r>
            <a:endParaRPr lang="it-CH" sz="1000" i="1" dirty="0"/>
          </a:p>
        </p:txBody>
      </p:sp>
      <p:pic>
        <p:nvPicPr>
          <p:cNvPr id="4098" name="Picture 2" descr="C:\Users\Pauk\AppData\Local\Microsoft\Windows\Temporary Internet Files\Content.IE5\QY5VDQ48\MC9003407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998" y="5952430"/>
            <a:ext cx="542932" cy="49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4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232</Words>
  <Application>Microsoft Office PowerPoint</Application>
  <PresentationFormat>Presentazione su schermo (4:3)</PresentationFormat>
  <Paragraphs>157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Pauk</dc:creator>
  <cp:lastModifiedBy>Pauk</cp:lastModifiedBy>
  <cp:revision>29</cp:revision>
  <dcterms:created xsi:type="dcterms:W3CDTF">2011-12-20T12:01:59Z</dcterms:created>
  <dcterms:modified xsi:type="dcterms:W3CDTF">2012-02-29T21:02:53Z</dcterms:modified>
</cp:coreProperties>
</file>