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28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523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2813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8609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134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97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7355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85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7725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18291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9577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DC46E-8198-4113-81F8-1E473A991DB8}" type="datetimeFigureOut">
              <a:rPr lang="it-CH" smtClean="0"/>
              <a:t>03.01.2012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2130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rgbClr val="0070C0"/>
                </a:solidFill>
                <a:latin typeface="AR CHRISTY" pitchFamily="2" charset="0"/>
              </a:rPr>
              <a:t>Gennaio</a:t>
            </a:r>
            <a:endParaRPr lang="de-CH" sz="1200" dirty="0" smtClean="0">
              <a:solidFill>
                <a:srgbClr val="0070C0"/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rgbClr val="0070C0"/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rgbClr val="0070C0"/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r>
              <a:rPr lang="it-CH" sz="1100" b="1" dirty="0">
                <a:latin typeface="Andy" pitchFamily="66" charset="0"/>
              </a:rPr>
              <a:t>Rispetto molto di più una persona che ha una sola idea e ci arriva che una persona con migliaia di idee che non fa </a:t>
            </a:r>
            <a:r>
              <a:rPr lang="it-CH" sz="1100" b="1" dirty="0" smtClean="0">
                <a:latin typeface="Andy" pitchFamily="66" charset="0"/>
              </a:rPr>
              <a:t>niente. </a:t>
            </a:r>
            <a:r>
              <a:rPr lang="it-CH" sz="1100" b="1" i="1" dirty="0" smtClean="0">
                <a:latin typeface="Andy" pitchFamily="66" charset="0"/>
              </a:rPr>
              <a:t>Thomas </a:t>
            </a:r>
            <a:r>
              <a:rPr lang="it-CH" sz="1100" b="1" i="1" dirty="0">
                <a:latin typeface="Andy" pitchFamily="66" charset="0"/>
              </a:rPr>
              <a:t>Edison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737429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 gen</a:t>
                      </a:r>
                      <a:endParaRPr lang="it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Dom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 gen</a:t>
                      </a:r>
                      <a:endParaRPr lang="it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3 gen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4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5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6 gen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7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Post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Contatti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Facebook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Idee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Varie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3" y="5661248"/>
            <a:ext cx="504055" cy="1052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</p:spTree>
    <p:extLst>
      <p:ext uri="{BB962C8B-B14F-4D97-AF65-F5344CB8AC3E}">
        <p14:creationId xmlns:p14="http://schemas.microsoft.com/office/powerpoint/2010/main" val="2627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021336"/>
              </p:ext>
            </p:extLst>
          </p:nvPr>
        </p:nvGraphicFramePr>
        <p:xfrm>
          <a:off x="467544" y="483146"/>
          <a:ext cx="8280920" cy="58776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69590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baseline="0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 </a:t>
                      </a:r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8</a:t>
                      </a:r>
                      <a:r>
                        <a:rPr lang="de-CH" baseline="0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 </a:t>
                      </a:r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gen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000" b="1" kern="1200" dirty="0" smtClean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9 gen</a:t>
                      </a:r>
                      <a:endParaRPr lang="de-CH" sz="1800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 10 gen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11 gen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de-CH" sz="1000" b="1" kern="1200" dirty="0" smtClean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12 gen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de-CH" sz="1000" b="1" kern="1200" dirty="0" smtClean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13 gen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de-CH" sz="1000" b="1" kern="1200" dirty="0" smtClean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14 gen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de-CH" sz="1000" b="1" kern="1200" dirty="0" smtClean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Post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Contatti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Facebook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Idee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Varie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23528" y="260648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rgbClr val="0070C0"/>
                </a:solidFill>
                <a:latin typeface="AR CHRISTY" pitchFamily="2" charset="0"/>
              </a:rPr>
              <a:t>Gennaio</a:t>
            </a:r>
            <a:endParaRPr lang="de-CH" sz="1200" dirty="0" smtClean="0">
              <a:solidFill>
                <a:srgbClr val="0070C0"/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rgbClr val="0070C0"/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rgbClr val="0070C0"/>
              </a:solidFill>
              <a:latin typeface="AR CHRISTY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4" y="6401913"/>
            <a:ext cx="82089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100" b="1" dirty="0">
                <a:latin typeface="Andy" pitchFamily="66" charset="0"/>
              </a:rPr>
              <a:t>Ciascun uomo deve decidere se vuol camminare nelle luce dell'altruismo creativo o nell'oscurità dell'egoismo </a:t>
            </a:r>
            <a:r>
              <a:rPr lang="it-CH" sz="1100" b="1" dirty="0" smtClean="0">
                <a:latin typeface="Andy" pitchFamily="66" charset="0"/>
              </a:rPr>
              <a:t>distruttivo. </a:t>
            </a:r>
            <a:r>
              <a:rPr lang="it-CH" sz="1100" b="1" i="1" dirty="0" smtClean="0">
                <a:latin typeface="Andy" pitchFamily="66" charset="0"/>
              </a:rPr>
              <a:t>Martin </a:t>
            </a:r>
            <a:r>
              <a:rPr lang="it-CH" sz="1100" b="1" i="1" dirty="0">
                <a:latin typeface="Andy" pitchFamily="66" charset="0"/>
              </a:rPr>
              <a:t>Luther King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589240"/>
            <a:ext cx="57606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316416" y="6700718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</p:spTree>
    <p:extLst>
      <p:ext uri="{BB962C8B-B14F-4D97-AF65-F5344CB8AC3E}">
        <p14:creationId xmlns:p14="http://schemas.microsoft.com/office/powerpoint/2010/main" val="2403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66349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15 gen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000" b="1" kern="1200" dirty="0" smtClean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16</a:t>
                      </a:r>
                      <a:r>
                        <a:rPr lang="de-CH" baseline="0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 </a:t>
                      </a:r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gen</a:t>
                      </a: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17 gen </a:t>
                      </a: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18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19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20 gen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21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Post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Contatti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Facebook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Idee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Varie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188640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rgbClr val="0070C0"/>
                </a:solidFill>
                <a:latin typeface="AR CHRISTY" pitchFamily="2" charset="0"/>
              </a:rPr>
              <a:t>Gennaio</a:t>
            </a:r>
            <a:endParaRPr lang="de-CH" sz="1200" dirty="0" smtClean="0">
              <a:solidFill>
                <a:srgbClr val="0070C0"/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rgbClr val="0070C0"/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rgbClr val="0070C0"/>
              </a:solidFill>
              <a:latin typeface="AR CHRISTY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4" y="6381328"/>
            <a:ext cx="67504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100" b="1" dirty="0" smtClean="0">
                <a:latin typeface="Andy" pitchFamily="66" charset="0"/>
              </a:rPr>
              <a:t>La vera scoperta non consiste nel trovare nuovi territori, ma nel vederli con nuovi occhi. </a:t>
            </a:r>
            <a:r>
              <a:rPr lang="it-CH" sz="1100" i="1" dirty="0" smtClean="0">
                <a:latin typeface="Andy" pitchFamily="66" charset="0"/>
              </a:rPr>
              <a:t>Marcel </a:t>
            </a:r>
            <a:r>
              <a:rPr lang="it-CH" sz="1100" i="1" dirty="0" err="1" smtClean="0">
                <a:latin typeface="Andy" pitchFamily="66" charset="0"/>
              </a:rPr>
              <a:t>Prous</a:t>
            </a:r>
            <a:endParaRPr lang="it-CH" sz="1100" dirty="0">
              <a:latin typeface="Andy" pitchFamily="66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6" y="5733256"/>
            <a:ext cx="611914" cy="930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96336" y="18864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</p:spTree>
    <p:extLst>
      <p:ext uri="{BB962C8B-B14F-4D97-AF65-F5344CB8AC3E}">
        <p14:creationId xmlns:p14="http://schemas.microsoft.com/office/powerpoint/2010/main" val="2403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95505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22 gen</a:t>
                      </a:r>
                    </a:p>
                    <a:p>
                      <a:pPr algn="ctr"/>
                      <a:r>
                        <a:rPr lang="de-CH" sz="1000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Dom</a:t>
                      </a:r>
                      <a:endParaRPr lang="it-CH" sz="1000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23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24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 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25 gen</a:t>
                      </a:r>
                    </a:p>
                    <a:p>
                      <a:pPr algn="ctr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26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27 gen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28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Post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Contatti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Facebook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Idee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Varie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rgbClr val="0070C0"/>
                </a:solidFill>
                <a:latin typeface="AR CHRISTY" pitchFamily="2" charset="0"/>
              </a:rPr>
              <a:t>Gennaio</a:t>
            </a:r>
            <a:endParaRPr lang="de-CH" sz="1200" dirty="0" smtClean="0">
              <a:solidFill>
                <a:srgbClr val="0070C0"/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rgbClr val="0070C0"/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rgbClr val="0070C0"/>
              </a:solidFill>
              <a:latin typeface="AR CHRISTY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4" y="6427113"/>
            <a:ext cx="79928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100" b="1" dirty="0">
                <a:latin typeface="Andy" pitchFamily="66" charset="0"/>
              </a:rPr>
              <a:t>Gli uomini comuni guardano le cose nuove con occhio vecchio. L'uomo creativo osserva le cose vecchie con occhio </a:t>
            </a:r>
            <a:r>
              <a:rPr lang="it-CH" sz="1100" b="1" dirty="0" smtClean="0">
                <a:latin typeface="Andy" pitchFamily="66" charset="0"/>
              </a:rPr>
              <a:t>nuovo. </a:t>
            </a:r>
            <a:r>
              <a:rPr lang="it-CH" sz="1100" b="1" i="1" dirty="0" smtClean="0">
                <a:latin typeface="Andy" pitchFamily="66" charset="0"/>
              </a:rPr>
              <a:t>Gian </a:t>
            </a:r>
            <a:r>
              <a:rPr lang="it-CH" sz="1100" b="1" i="1" dirty="0">
                <a:latin typeface="Andy" pitchFamily="66" charset="0"/>
              </a:rPr>
              <a:t>Piero Bona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92" y="5805264"/>
            <a:ext cx="851496" cy="84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</p:spTree>
    <p:extLst>
      <p:ext uri="{BB962C8B-B14F-4D97-AF65-F5344CB8AC3E}">
        <p14:creationId xmlns:p14="http://schemas.microsoft.com/office/powerpoint/2010/main" val="2403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07335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80120"/>
                <a:gridCol w="990110"/>
                <a:gridCol w="1035115"/>
                <a:gridCol w="1035115"/>
                <a:gridCol w="4140460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29 gen</a:t>
                      </a:r>
                    </a:p>
                    <a:p>
                      <a:pPr algn="ctr"/>
                      <a:r>
                        <a:rPr lang="de-CH" sz="1000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Dom</a:t>
                      </a:r>
                      <a:endParaRPr lang="it-CH" sz="1000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30 gen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31 gen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rgbClr val="0070C0"/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000" b="1" kern="1200" dirty="0">
                        <a:solidFill>
                          <a:srgbClr val="0070C0"/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CH" dirty="0">
                        <a:latin typeface="AR CHRISTY" pitchFamily="2" charset="0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Post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Contatti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Facebook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Idee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  <a:p>
                      <a:r>
                        <a:rPr lang="de-CH" dirty="0" err="1" smtClean="0">
                          <a:solidFill>
                            <a:srgbClr val="0070C0"/>
                          </a:solidFill>
                          <a:latin typeface="AR CHRISTY" pitchFamily="2" charset="0"/>
                        </a:rPr>
                        <a:t>Varie</a:t>
                      </a:r>
                      <a:endParaRPr lang="it-CH" dirty="0">
                        <a:solidFill>
                          <a:srgbClr val="0070C0"/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rgbClr val="0070C0"/>
                </a:solidFill>
                <a:latin typeface="AR CHRISTY" pitchFamily="2" charset="0"/>
              </a:rPr>
              <a:t>Gennaio</a:t>
            </a:r>
            <a:endParaRPr lang="de-CH" sz="1200" dirty="0" smtClean="0">
              <a:solidFill>
                <a:srgbClr val="0070C0"/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rgbClr val="0070C0"/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rgbClr val="0070C0"/>
              </a:solidFill>
              <a:latin typeface="AR CHRISTY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4" y="6440125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CH" sz="1100" b="1" dirty="0">
                <a:latin typeface="Andy" pitchFamily="66" charset="0"/>
              </a:rPr>
              <a:t>Sii il cambiamento che vuoi vedere avvenire nel </a:t>
            </a:r>
            <a:r>
              <a:rPr lang="it-CH" sz="1100" b="1" dirty="0" smtClean="0">
                <a:latin typeface="Andy" pitchFamily="66" charset="0"/>
              </a:rPr>
              <a:t>mondo. </a:t>
            </a:r>
            <a:r>
              <a:rPr lang="it-CH" sz="1100" b="1" i="1" dirty="0" smtClean="0">
                <a:latin typeface="Andy" pitchFamily="66" charset="0"/>
              </a:rPr>
              <a:t>Mahatma </a:t>
            </a:r>
            <a:r>
              <a:rPr lang="it-CH" sz="1100" b="1" i="1" dirty="0">
                <a:latin typeface="Andy" pitchFamily="66" charset="0"/>
              </a:rPr>
              <a:t>Gandhi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42413"/>
            <a:ext cx="864096" cy="85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</p:spTree>
    <p:extLst>
      <p:ext uri="{BB962C8B-B14F-4D97-AF65-F5344CB8AC3E}">
        <p14:creationId xmlns:p14="http://schemas.microsoft.com/office/powerpoint/2010/main" val="2403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219</Words>
  <Application>Microsoft Office PowerPoint</Application>
  <PresentationFormat>Presentazione su schermo (4:3)</PresentationFormat>
  <Paragraphs>147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Pauk</dc:creator>
  <cp:lastModifiedBy>Pauk</cp:lastModifiedBy>
  <cp:revision>14</cp:revision>
  <dcterms:created xsi:type="dcterms:W3CDTF">2011-12-20T12:01:59Z</dcterms:created>
  <dcterms:modified xsi:type="dcterms:W3CDTF">2012-01-03T09:39:28Z</dcterms:modified>
</cp:coreProperties>
</file>