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0" r:id="rId6"/>
  </p:sldIdLst>
  <p:sldSz cx="9144000" cy="6858000" type="screen4x3"/>
  <p:notesSz cx="6858000" cy="9144000"/>
  <p:defaultTextStyle>
    <a:defPPr>
      <a:defRPr lang="it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ile medio 3 - Color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EBBBCC-DAD2-459C-BE2E-F6DE35CF9A28}" styleName="Stile scuro 2 - Colore 3/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ile 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ile chiaro 2 - Color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Stile con tema 2 - Color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6287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6523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92813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08609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51344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5975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73558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385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77254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18291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95775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DC46E-8198-4113-81F8-1E473A991DB8}" type="datetimeFigureOut">
              <a:rPr lang="it-CH" smtClean="0"/>
              <a:t>13.01.2012</a:t>
            </a:fld>
            <a:endParaRPr lang="it-CH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77EC-8053-444D-AFF0-74134E058197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32130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Febbraio</a:t>
            </a:r>
            <a:endParaRPr lang="de-CH" sz="1200" dirty="0" smtClean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r>
              <a:rPr lang="it-CH" sz="1100" b="1" dirty="0">
                <a:latin typeface="Andy" pitchFamily="66" charset="0"/>
              </a:rPr>
              <a:t>L'intelletto cerca, il cuore trova. </a:t>
            </a:r>
            <a:r>
              <a:rPr lang="it-CH" sz="1100" b="1" i="1" dirty="0">
                <a:latin typeface="Andy" pitchFamily="66" charset="0"/>
              </a:rPr>
              <a:t>George </a:t>
            </a:r>
            <a:r>
              <a:rPr lang="it-CH" sz="1100" b="1" i="1" dirty="0" smtClean="0">
                <a:latin typeface="Andy" pitchFamily="66" charset="0"/>
              </a:rPr>
              <a:t>Sand</a:t>
            </a: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44408" y="6541060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248910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30 Gen</a:t>
                      </a:r>
                      <a:endParaRPr lang="it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31 Gen</a:t>
                      </a:r>
                      <a:endParaRPr lang="it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3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4 Feb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5</a:t>
                      </a:r>
                      <a:r>
                        <a:rPr lang="de-CH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 </a:t>
                      </a:r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Post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Email</a:t>
                      </a:r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Contatti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Facebook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Idee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it-CH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/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Varie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1" y="5711515"/>
            <a:ext cx="867344" cy="9218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Febbraio</a:t>
            </a:r>
            <a:endParaRPr lang="de-CH" sz="1200" dirty="0" smtClean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r>
              <a:rPr lang="it-CH" sz="1100" b="1" dirty="0">
                <a:latin typeface="Andy" pitchFamily="66" charset="0"/>
              </a:rPr>
              <a:t>Genio è la capacità di vedere dieci cose là dove una persona normale ne vede una. </a:t>
            </a:r>
            <a:r>
              <a:rPr lang="it-CH" sz="1100" b="1" i="1" dirty="0">
                <a:latin typeface="Andy" pitchFamily="66" charset="0"/>
              </a:rPr>
              <a:t>Ezra </a:t>
            </a:r>
            <a:r>
              <a:rPr lang="it-CH" sz="1100" b="1" i="1" dirty="0" err="1" smtClean="0">
                <a:latin typeface="Andy" pitchFamily="66" charset="0"/>
              </a:rPr>
              <a:t>Pound</a:t>
            </a: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316416" y="6631905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285131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6 Feb</a:t>
                      </a:r>
                      <a:endParaRPr lang="it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7 Feb</a:t>
                      </a:r>
                      <a:endParaRPr lang="it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8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9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10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11 Feb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12 </a:t>
                      </a:r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Post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Email</a:t>
                      </a:r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Contatti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Facebook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Idee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/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Varie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640" y="5723136"/>
            <a:ext cx="496710" cy="80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34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Febbraio</a:t>
            </a:r>
            <a:endParaRPr lang="de-CH" sz="1200" dirty="0" smtClean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198314"/>
            <a:ext cx="82626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sz="1100" b="1" dirty="0">
                <a:latin typeface="Andy" pitchFamily="66" charset="0"/>
              </a:rPr>
              <a:t/>
            </a:r>
            <a:br>
              <a:rPr lang="it-CH" sz="1100" b="1" dirty="0">
                <a:latin typeface="Andy" pitchFamily="66" charset="0"/>
              </a:rPr>
            </a:br>
            <a:r>
              <a:rPr lang="it-CH" sz="1100" b="1" dirty="0">
                <a:latin typeface="Andy" pitchFamily="66" charset="0"/>
              </a:rPr>
              <a:t>Prova a chiedere una definizione di creatività e ti ritroverai con tante opinioni quanti sono gli individui. </a:t>
            </a:r>
            <a:r>
              <a:rPr lang="it-CH" sz="1100" b="1" i="1" dirty="0">
                <a:latin typeface="Andy" pitchFamily="66" charset="0"/>
              </a:rPr>
              <a:t>Barry </a:t>
            </a:r>
            <a:r>
              <a:rPr lang="it-CH" sz="1100" b="1" i="1" dirty="0" err="1" smtClean="0">
                <a:latin typeface="Andy" pitchFamily="66" charset="0"/>
              </a:rPr>
              <a:t>Day</a:t>
            </a: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316416" y="6631905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893126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13 Feb</a:t>
                      </a:r>
                      <a:endParaRPr lang="it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14 Feb</a:t>
                      </a:r>
                      <a:endParaRPr lang="it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15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16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17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18 Feb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19 </a:t>
                      </a:r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Post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Email</a:t>
                      </a:r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Contatti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Facebook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Idee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/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Varie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960" y="5706789"/>
            <a:ext cx="543198" cy="9224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46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Febbraio</a:t>
            </a:r>
            <a:endParaRPr lang="de-CH" sz="1200" dirty="0" smtClean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485800" y="6093296"/>
            <a:ext cx="8262664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CH" b="1" dirty="0" smtClean="0"/>
              <a:t/>
            </a:r>
            <a:br>
              <a:rPr lang="it-CH" b="1" dirty="0" smtClean="0"/>
            </a:br>
            <a:r>
              <a:rPr lang="it-CH" sz="1100" b="1" dirty="0">
                <a:latin typeface="Andy" pitchFamily="66" charset="0"/>
              </a:rPr>
              <a:t>Il caso favorisce la mente preparata. </a:t>
            </a:r>
            <a:r>
              <a:rPr lang="it-CH" sz="1100" b="1" i="1" dirty="0">
                <a:latin typeface="Andy" pitchFamily="66" charset="0"/>
              </a:rPr>
              <a:t>Louis </a:t>
            </a:r>
            <a:r>
              <a:rPr lang="it-CH" sz="1100" b="1" i="1" dirty="0" smtClean="0">
                <a:latin typeface="Andy" pitchFamily="66" charset="0"/>
              </a:rPr>
              <a:t>Pasteur</a:t>
            </a:r>
            <a:endParaRPr lang="it-CH" sz="1100" b="1" i="1" dirty="0">
              <a:latin typeface="Andy" pitchFamily="6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316416" y="6631905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212595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0120"/>
                <a:gridCol w="990110"/>
                <a:gridCol w="1035115"/>
                <a:gridCol w="1035115"/>
                <a:gridCol w="1035115"/>
                <a:gridCol w="1035115"/>
                <a:gridCol w="1035115"/>
                <a:gridCol w="1035115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20 Feb</a:t>
                      </a:r>
                      <a:endParaRPr lang="it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21 Feb</a:t>
                      </a:r>
                      <a:endParaRPr lang="it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  <a:p>
                      <a:pPr algn="ctr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22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Mer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23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Gio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24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Ven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25 Feb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Sab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26 </a:t>
                      </a:r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Dom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Post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Email</a:t>
                      </a:r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Contatti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Facebook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Idee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/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Varie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859" y="6045919"/>
            <a:ext cx="1155161" cy="585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246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120561"/>
              </p:ext>
            </p:extLst>
          </p:nvPr>
        </p:nvGraphicFramePr>
        <p:xfrm>
          <a:off x="467544" y="483146"/>
          <a:ext cx="8280920" cy="582617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080120"/>
                <a:gridCol w="990110"/>
                <a:gridCol w="1035115"/>
                <a:gridCol w="1035115"/>
                <a:gridCol w="4140460"/>
              </a:tblGrid>
              <a:tr h="504056">
                <a:tc>
                  <a:txBody>
                    <a:bodyPr/>
                    <a:lstStyle/>
                    <a:p>
                      <a:endParaRPr lang="it-CH" sz="2800" dirty="0">
                        <a:latin typeface="AR CHRISTY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27 Feb</a:t>
                      </a:r>
                    </a:p>
                    <a:p>
                      <a:pPr algn="ctr"/>
                      <a:r>
                        <a:rPr lang="de-CH" sz="10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Lun</a:t>
                      </a:r>
                      <a:endParaRPr lang="it-CH" sz="1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28 Feb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  <a:ea typeface="+mn-ea"/>
                          <a:cs typeface="+mn-cs"/>
                        </a:rPr>
                        <a:t>Mar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29 Feb </a:t>
                      </a:r>
                    </a:p>
                    <a:p>
                      <a:pPr marL="0" algn="ctr" defTabSz="914400" rtl="0" eaLnBrk="1" latinLnBrk="0" hangingPunct="1"/>
                      <a:r>
                        <a:rPr lang="de-CH" sz="1000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 CHRISTY" pitchFamily="2" charset="0"/>
                        </a:rPr>
                        <a:t>Mer</a:t>
                      </a:r>
                      <a:endParaRPr lang="it-CH" sz="10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CH" dirty="0">
                        <a:latin typeface="AR CHRISTY" pitchFamily="2" charset="0"/>
                      </a:endParaRPr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Post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Email</a:t>
                      </a:r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Contatti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Facebook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de-CH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Idee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  <a:tr h="884669">
                <a:tc>
                  <a:txBody>
                    <a:bodyPr/>
                    <a:lstStyle/>
                    <a:p>
                      <a:endParaRPr lang="de-CH" dirty="0" smtClean="0"/>
                    </a:p>
                    <a:p>
                      <a:r>
                        <a:rPr lang="de-CH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Varie</a:t>
                      </a:r>
                      <a:endParaRPr lang="it-CH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 CHRISTY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C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23528" y="232192"/>
            <a:ext cx="12961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200" dirty="0" err="1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Febbraio</a:t>
            </a:r>
            <a:endParaRPr lang="de-CH" sz="1200" dirty="0" smtClean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  <a:p>
            <a:pPr algn="ctr"/>
            <a:r>
              <a:rPr lang="de-CH" sz="4000" dirty="0" smtClean="0">
                <a:solidFill>
                  <a:schemeClr val="accent2">
                    <a:lumMod val="75000"/>
                  </a:schemeClr>
                </a:solidFill>
                <a:latin typeface="AR CHRISTY" pitchFamily="2" charset="0"/>
              </a:rPr>
              <a:t>2012</a:t>
            </a:r>
            <a:endParaRPr lang="it-CH" sz="4000" dirty="0">
              <a:solidFill>
                <a:schemeClr val="accent2">
                  <a:lumMod val="75000"/>
                </a:schemeClr>
              </a:solidFill>
              <a:latin typeface="AR CHRISTY" pitchFamily="2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7544" y="6440125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CH" sz="1100" b="1" dirty="0">
                <a:latin typeface="Andy" pitchFamily="66" charset="0"/>
              </a:rPr>
              <a:t>Sii il cambiamento che vuoi vedere avvenire nel </a:t>
            </a:r>
            <a:r>
              <a:rPr lang="it-CH" sz="1100" b="1" dirty="0" smtClean="0">
                <a:latin typeface="Andy" pitchFamily="66" charset="0"/>
              </a:rPr>
              <a:t>mondo. </a:t>
            </a:r>
            <a:r>
              <a:rPr lang="it-CH" sz="1100" b="1" i="1" dirty="0" smtClean="0">
                <a:latin typeface="Andy" pitchFamily="66" charset="0"/>
              </a:rPr>
              <a:t>Mahatma </a:t>
            </a:r>
            <a:r>
              <a:rPr lang="it-CH" sz="1100" b="1" i="1" dirty="0">
                <a:latin typeface="Andy" pitchFamily="66" charset="0"/>
              </a:rPr>
              <a:t>Gandhi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596336" y="189220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800" dirty="0" smtClean="0">
                <a:latin typeface="Andy" pitchFamily="66" charset="0"/>
              </a:rPr>
              <a:t>www.homemademamma.com</a:t>
            </a:r>
            <a:endParaRPr lang="it-CH" sz="800" dirty="0">
              <a:latin typeface="Andy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316416" y="6631905"/>
            <a:ext cx="11521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600" dirty="0" err="1" smtClean="0"/>
              <a:t>clipartmicrosoft</a:t>
            </a:r>
            <a:endParaRPr lang="it-CH" sz="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75697"/>
            <a:ext cx="892752" cy="8456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327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155</Words>
  <Application>Microsoft Office PowerPoint</Application>
  <PresentationFormat>Presentazione su schermo (4:3)</PresentationFormat>
  <Paragraphs>147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Pauk</dc:creator>
  <cp:lastModifiedBy>Pauk</cp:lastModifiedBy>
  <cp:revision>23</cp:revision>
  <dcterms:created xsi:type="dcterms:W3CDTF">2011-12-20T12:01:59Z</dcterms:created>
  <dcterms:modified xsi:type="dcterms:W3CDTF">2012-01-13T10:36:03Z</dcterms:modified>
</cp:coreProperties>
</file>